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slide1"/>
    <p:sldId id="257" r:id="slide2"/>
    <p:sldId id="258" r:id="slide3"/>
    <p:sldId id="259" r:id="slide4"/>
    <p:sldId id="260" r:id="slide5"/>
    <p:sldId id="261" r:id="slide6"/>
    <p:sldId id="262" r:id="slide7"/>
    <p:sldId id="263" r:id="slide8"/>
    <p:sldId id="264" r:id="slide9"/>
    <p:sldId id="265" r:id="slide10"/>
    <p:sldId id="266" r:id="slide11"/>
    <p:sldId id="267" r:id="slide12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18" d="100"/>
          <a:sy n="118" d="100"/>
        </p:scale>
        <p:origin x="470" y="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
<Relationship Id="rId3"
    Type="http://schemas.openxmlformats.org/officeDocument/2006/relationships/presProps"
    Target="presProps.xml" />
<Relationship Id="rId4"
    Type="http://schemas.openxmlformats.org/officeDocument/2006/relationships/viewProps"
    Target="viewProps.xml" />
<Relationship Id="rId5"
    Type="http://schemas.openxmlformats.org/officeDocument/2006/relationships/theme"
    Target="theme/theme1.xml" />
<Relationship Id="rId6"
    Type="http://schemas.openxmlformats.org/officeDocument/2006/relationships/tableStyles"
    Target="tableStyles.xml" />
<Relationship Id="rId1"
    Type="http://schemas.openxmlformats.org/officeDocument/2006/relationships/slideMaster"
    Target="slideMasters/slideMaster1.xml" />
    
    <Relationship Id="slide1" Type="http://schemas.openxmlformats.org/officeDocument/2006/relationships/slide" Target="slides/slide1.xml" />
    
    <Relationship Id="slide2" Type="http://schemas.openxmlformats.org/officeDocument/2006/relationships/slide" Target="slides/slide2.xml" />
    
    <Relationship Id="slide3" Type="http://schemas.openxmlformats.org/officeDocument/2006/relationships/slide" Target="slides/slide3.xml" />
    
    <Relationship Id="slide4" Type="http://schemas.openxmlformats.org/officeDocument/2006/relationships/slide" Target="slides/slide4.xml" />
    
    <Relationship Id="slide5" Type="http://schemas.openxmlformats.org/officeDocument/2006/relationships/slide" Target="slides/slide5.xml" />
    
    <Relationship Id="slide6" Type="http://schemas.openxmlformats.org/officeDocument/2006/relationships/slide" Target="slides/slide6.xml" />
    
    <Relationship Id="slide7" Type="http://schemas.openxmlformats.org/officeDocument/2006/relationships/slide" Target="slides/slide7.xml" />
    
    <Relationship Id="slide8" Type="http://schemas.openxmlformats.org/officeDocument/2006/relationships/slide" Target="slides/slide8.xml" />
    
    <Relationship Id="slide9" Type="http://schemas.openxmlformats.org/officeDocument/2006/relationships/slide" Target="slides/slide9.xml" />
    
    <Relationship Id="slide10" Type="http://schemas.openxmlformats.org/officeDocument/2006/relationships/slide" Target="slides/slide10.xml" />
    
    <Relationship Id="slide11" Type="http://schemas.openxmlformats.org/officeDocument/2006/relationships/slide" Target="slides/slide11.xml" />
    
    <Relationship Id="slide12" Type="http://schemas.openxmlformats.org/officeDocument/2006/relationships/slide" Target="slides/slide12.xml" />
    
</Relationships>
</file>

<file path=ppt/media/slide10Image.png>
</file>

<file path=ppt/media/slide11Image.png>
</file>

<file path=ppt/media/slide12Image.png>
</file>

<file path=ppt/media/slide1Image.png>
</file>

<file path=ppt/media/slide2Image.png>
</file>

<file path=ppt/media/slide3Image.png>
</file>

<file path=ppt/media/slide4Image.png>
</file>

<file path=ppt/media/slide5Image.png>
</file>

<file path=ppt/media/slide6Image.png>
</file>

<file path=ppt/media/slide7Image.png>
</file>

<file path=ppt/media/slide8Image.png>
</file>

<file path=ppt/media/slide9Image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1Image"
        Type="http://schemas.openxmlformats.org/officeDocument/2006/relationships/image"
        Target="../media/slide1Image.png" />
    
    
    <Relationship Id="link1" Type="http://schemas.openxmlformats.org/officeDocument/2006/relationships/slide" Target="slide2.xml" />
    
    
    
    <Relationship Id="navLink0" Type="http://schemas.openxmlformats.org/officeDocument/2006/relationships/slide" Target="slide1.xml" />
    
    
</Relationships>

</file>

<file path=ppt/slides/_rels/slide10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10Image"
        Type="http://schemas.openxmlformats.org/officeDocument/2006/relationships/image"
        Target="../media/slide10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8.svg" TargetMode="External" />
    
    
    
    <Relationship Id="link3" Type="http://schemas.openxmlformats.org/officeDocument/2006/relationships/hyperlink" Target="10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10.xml" />
    
    
</Relationships>

</file>

<file path=ppt/slides/_rels/slide11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11Image"
        Type="http://schemas.openxmlformats.org/officeDocument/2006/relationships/image"
        Target="../media/slide11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9.svg" TargetMode="External" />
    
    
    
    <Relationship Id="link3" Type="http://schemas.openxmlformats.org/officeDocument/2006/relationships/hyperlink" Target="11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11.xml" />
    
    
</Relationships>

</file>

<file path=ppt/slides/_rels/slide12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12Image"
        Type="http://schemas.openxmlformats.org/officeDocument/2006/relationships/image"
        Target="../media/slide12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10.svg" TargetMode="External" />
    
    
    
    <Relationship Id="link3" Type="http://schemas.openxmlformats.org/officeDocument/2006/relationships/hyperlink" Target="1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12.xml" />
    
    
</Relationships>

</file>

<file path=ppt/slides/_rels/slide2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2Image"
        Type="http://schemas.openxmlformats.org/officeDocument/2006/relationships/image"
        Target="../media/slide2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11.svg" TargetMode="External" />
    
    
    
    <Relationship Id="link3" Type="http://schemas.openxmlformats.org/officeDocument/2006/relationships/hyperlink" Target="2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2.xml" />
    
    
</Relationships>

</file>

<file path=ppt/slides/_rels/slide3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3Image"
        Type="http://schemas.openxmlformats.org/officeDocument/2006/relationships/image"
        Target="../media/slide3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1.svg" TargetMode="External" />
    
    
    
    <Relationship Id="link3" Type="http://schemas.openxmlformats.org/officeDocument/2006/relationships/hyperlink" Target="3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3.xml" />
    
    
</Relationships>

</file>

<file path=ppt/slides/_rels/slide4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4Image"
        Type="http://schemas.openxmlformats.org/officeDocument/2006/relationships/image"
        Target="../media/slide4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2.svg" TargetMode="External" />
    
    
    
    <Relationship Id="link3" Type="http://schemas.openxmlformats.org/officeDocument/2006/relationships/hyperlink" Target="4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4.xml" />
    
    
</Relationships>

</file>

<file path=ppt/slides/_rels/slide5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5Image"
        Type="http://schemas.openxmlformats.org/officeDocument/2006/relationships/image"
        Target="../media/slide5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3.svg" TargetMode="External" />
    
    
    
    <Relationship Id="link3" Type="http://schemas.openxmlformats.org/officeDocument/2006/relationships/hyperlink" Target="5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5.xml" />
    
    
</Relationships>

</file>

<file path=ppt/slides/_rels/slide6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6Image"
        Type="http://schemas.openxmlformats.org/officeDocument/2006/relationships/image"
        Target="../media/slide6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4.svg" TargetMode="External" />
    
    
    
    <Relationship Id="link3" Type="http://schemas.openxmlformats.org/officeDocument/2006/relationships/hyperlink" Target="6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6.xml" />
    
    
</Relationships>

</file>

<file path=ppt/slides/_rels/slide7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7Image"
        Type="http://schemas.openxmlformats.org/officeDocument/2006/relationships/image"
        Target="../media/slide7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5.svg" TargetMode="External" />
    
    
    
    <Relationship Id="link3" Type="http://schemas.openxmlformats.org/officeDocument/2006/relationships/hyperlink" Target="7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7.xml" />
    
    
</Relationships>

</file>

<file path=ppt/slides/_rels/slide8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8Image"
        Type="http://schemas.openxmlformats.org/officeDocument/2006/relationships/image"
        Target="../media/slide8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6.svg" TargetMode="External" />
    
    
    
    <Relationship Id="link3" Type="http://schemas.openxmlformats.org/officeDocument/2006/relationships/hyperlink" Target="8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8.xml" />
    
    
</Relationships>

</file>

<file path=ppt/slides/_rels/slide9.xml.rels><?xml version="1.0" encoding="UTF-8" standalone="yes"?>
<Relationships xmlns="http://schemas.openxmlformats.org/package/2006/relationships">
    <Relationship Id="rId1"
        Type="http://schemas.openxmlformats.org/officeDocument/2006/relationships/slideLayout"
        Target="../slideLayouts/slideLayout7.xml" />
    <Relationship Id="slide9Image"
        Type="http://schemas.openxmlformats.org/officeDocument/2006/relationships/image"
        Target="../media/slide9Image.png" />
    
    
    <Relationship Id="link1" Type="http://schemas.openxmlformats.org/officeDocument/2006/relationships/slide" Target="slide2.xml" />
    
    
    
    <Relationship Id="link2" Type="http://schemas.openxmlformats.org/officeDocument/2006/relationships/hyperlink" Target="7.svg" TargetMode="External" />
    
    
    
    <Relationship Id="link3" Type="http://schemas.openxmlformats.org/officeDocument/2006/relationships/hyperlink" Target="9.svg" TargetMode="External" />
    
    
    
    <Relationship Id="navLink0" Type="http://schemas.openxmlformats.org/officeDocument/2006/relationships/slide" Target="slide1.xml" />
    
    
    
    <Relationship Id="navLink1" Type="http://schemas.openxmlformats.org/officeDocument/2006/relationships/slide" Target="slide9.xml" />
    
    
</Relationships>
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" descr="root"/>
          <p:cNvPicPr>
            <a:picLocks noChangeAspect="1"/>
          </p:cNvPicPr>
          <p:nvPr/>
        </p:nvPicPr>
        <p:blipFill>
          <a:blip r:embed="slide1Image"/>
          <a:stretch>
            <a:fillRect/>
          </a:stretch>
        </p:blipFill>
        <p:spPr>
          <a:xfrm>
            <a:off x="2821082" y="392471"/>
            <a:ext cx="3501836" cy="4751029"/>
          </a:xfrm>
          <a:prstGeom prst="rect">
            <a:avLst/>
          </a:prstGeom>
        </p:spPr>
      </p:pic>
      <p:sp>
        <p:nvSpPr>
          <p:cNvPr id="95" name="root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 b="1"/>
              <a:t>root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3834771" y="1580228"/>
            <a:ext cx="1300226" cy="1300226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9" descr="root.steps.9"/>
          <p:cNvPicPr>
            <a:picLocks noChangeAspect="1"/>
          </p:cNvPicPr>
          <p:nvPr/>
        </p:nvPicPr>
        <p:blipFill>
          <a:blip r:embed="slide10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9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9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8.svg">
            <a:hlinkClick r:id="link2" action="" tooltip="8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10.svg">
            <a:hlinkClick r:id="link3" action="" tooltip="10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10" descr="root.steps.10"/>
          <p:cNvPicPr>
            <a:picLocks noChangeAspect="1"/>
          </p:cNvPicPr>
          <p:nvPr/>
        </p:nvPicPr>
        <p:blipFill>
          <a:blip r:embed="slide11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10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10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9.svg">
            <a:hlinkClick r:id="link2" action="" tooltip="9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11.svg">
            <a:hlinkClick r:id="link3" action="" tooltip="11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11" descr="root.steps.11"/>
          <p:cNvPicPr>
            <a:picLocks noChangeAspect="1"/>
          </p:cNvPicPr>
          <p:nvPr/>
        </p:nvPicPr>
        <p:blipFill>
          <a:blip r:embed="slide12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11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11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10.svg">
            <a:hlinkClick r:id="link2" action="" tooltip="10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1.svg">
            <a:hlinkClick r:id="link3" action="" tooltip="1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1" descr="root.steps.1"/>
          <p:cNvPicPr>
            <a:picLocks noChangeAspect="1"/>
          </p:cNvPicPr>
          <p:nvPr/>
        </p:nvPicPr>
        <p:blipFill>
          <a:blip r:embed="slide2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1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1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11.svg">
            <a:hlinkClick r:id="link2" action="" tooltip="11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2.svg">
            <a:hlinkClick r:id="link3" action="" tooltip="2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2" descr="root.steps.2"/>
          <p:cNvPicPr>
            <a:picLocks noChangeAspect="1"/>
          </p:cNvPicPr>
          <p:nvPr/>
        </p:nvPicPr>
        <p:blipFill>
          <a:blip r:embed="slide3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2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2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1.svg">
            <a:hlinkClick r:id="link2" action="" tooltip="1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3.svg">
            <a:hlinkClick r:id="link3" action="" tooltip="3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3" descr="root.steps.3"/>
          <p:cNvPicPr>
            <a:picLocks noChangeAspect="1"/>
          </p:cNvPicPr>
          <p:nvPr/>
        </p:nvPicPr>
        <p:blipFill>
          <a:blip r:embed="slide4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3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3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2.svg">
            <a:hlinkClick r:id="link2" action="" tooltip="2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4.svg">
            <a:hlinkClick r:id="link3" action="" tooltip="4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4" descr="root.steps.4"/>
          <p:cNvPicPr>
            <a:picLocks noChangeAspect="1"/>
          </p:cNvPicPr>
          <p:nvPr/>
        </p:nvPicPr>
        <p:blipFill>
          <a:blip r:embed="slide5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4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4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3.svg">
            <a:hlinkClick r:id="link2" action="" tooltip="3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5.svg">
            <a:hlinkClick r:id="link3" action="" tooltip="5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5" descr="root.steps.5"/>
          <p:cNvPicPr>
            <a:picLocks noChangeAspect="1"/>
          </p:cNvPicPr>
          <p:nvPr/>
        </p:nvPicPr>
        <p:blipFill>
          <a:blip r:embed="slide6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5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5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4.svg">
            <a:hlinkClick r:id="link2" action="" tooltip="4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6.svg">
            <a:hlinkClick r:id="link3" action="" tooltip="6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6" descr="root.steps.6"/>
          <p:cNvPicPr>
            <a:picLocks noChangeAspect="1"/>
          </p:cNvPicPr>
          <p:nvPr/>
        </p:nvPicPr>
        <p:blipFill>
          <a:blip r:embed="slide7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6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6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5.svg">
            <a:hlinkClick r:id="link2" action="" tooltip="5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7.svg">
            <a:hlinkClick r:id="link3" action="" tooltip="7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7" descr="root.steps.7"/>
          <p:cNvPicPr>
            <a:picLocks noChangeAspect="1"/>
          </p:cNvPicPr>
          <p:nvPr/>
        </p:nvPicPr>
        <p:blipFill>
          <a:blip r:embed="slide8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7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7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6.svg">
            <a:hlinkClick r:id="link2" action="" tooltip="6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8.svg">
            <a:hlinkClick r:id="link3" action="" tooltip="8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t.steps.8" descr="root.steps.8"/>
          <p:cNvPicPr>
            <a:picLocks noChangeAspect="1"/>
          </p:cNvPicPr>
          <p:nvPr/>
        </p:nvPicPr>
        <p:blipFill>
          <a:blip r:embed="slide9Image"/>
          <a:stretch>
            <a:fillRect/>
          </a:stretch>
        </p:blipFill>
        <p:spPr>
          <a:xfrm>
            <a:off x="1328095" y="392471"/>
            <a:ext cx="6487809" cy="4751029"/>
          </a:xfrm>
          <a:prstGeom prst="rect">
            <a:avLst/>
          </a:prstGeom>
        </p:spPr>
      </p:pic>
      <p:sp>
        <p:nvSpPr>
          <p:cNvPr id="95" name="root.steps.8"/>
          <p:cNvSpPr txBox="1"/>
          <p:nvPr/>
        </p:nvSpPr>
        <p:spPr>
          <a:xfrm>
            <a:off x="4001" y="6239"/>
            <a:ext cx="9135998" cy="392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2400"/>
            </a:lvl1pPr>
          </a:lstStyle>
          <a:p>
            <a:r>
              <a:rPr>
                <a:hlinkClick r:id="navLink0" invalidUrl="" action="ppaction://hlinksldjump" tgtFrame="" tooltip="" history="1" highlightClick="0" endSnd="0"/>
              </a:rPr>
              <a:t>root</a:t>
            </a:r>
            <a:r>
              <a:t>  /  </a:t>
            </a:r>
            <a:r>
              <a:rPr b="1"/>
              <a:t>8</a:t>
            </a:r>
          </a:p>
        </p:txBody>
      </p:sp>
      <p:sp>
        <p:nvSpPr>
          <p:cNvPr id="0" name="root.steps.1">
            <a:hlinkClick r:id="link1" action="ppaction://hlinksldjump" tooltip="root.steps.1" history="1" invalidUrl="" tgtFrame="" highlightClick="0" endSnd="0"/>
          </p:cNvPr>
          <p:cNvSpPr/>
          <p:nvPr/>
        </p:nvSpPr>
        <p:spPr>
          <a:xfrm>
            <a:off x="4470089" y="4494718"/>
            <a:ext cx="182118" cy="182118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1" name="7.svg">
            <a:hlinkClick r:id="link2" action="" tooltip="7.svg" history="1" invalidUrl="" tgtFrame="" highlightClick="0" endSnd="0"/>
          </p:cNvPr>
          <p:cNvSpPr/>
          <p:nvPr/>
        </p:nvSpPr>
        <p:spPr>
          <a:xfrm>
            <a:off x="1470195" y="4494718"/>
            <a:ext cx="176382" cy="176382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  <p:sp>
        <p:nvSpPr>
          <p:cNvPr id="2" name="9.svg">
            <a:hlinkClick r:id="link3" action="" tooltip="9.svg" history="1" invalidUrl="" tgtFrame="" highlightClick="0" endSnd="0"/>
          </p:cNvPr>
          <p:cNvSpPr/>
          <p:nvPr/>
        </p:nvSpPr>
        <p:spPr>
          <a:xfrm>
            <a:off x="7475724" y="4494718"/>
            <a:ext cx="173514" cy="173514"/>
          </a:xfrm>
          <a:prstGeom prst="rect">
            <a:avLst/>
          </a:prstGeom>
          <a:solidFill>
            <a:srgbClr val="FFFFFF">
              <a:alpha val="0"/>
            </a:srgbClr>
          </a:solidFill>
          <a:ln w="12700">
            <a:miter lim="400000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D2</Application>
  <PresentationFormat>On-screen Show (16:9)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root</vt:lpstr>
      <vt:lpstr>root.steps.1</vt:lpstr>
      <vt:lpstr>root.steps.2</vt:lpstr>
      <vt:lpstr>root.steps.3</vt:lpstr>
      <vt:lpstr>root.steps.4</vt:lpstr>
      <vt:lpstr>root.steps.5</vt:lpstr>
      <vt:lpstr>root.steps.6</vt:lpstr>
      <vt:lpstr>root.steps.7</vt:lpstr>
      <vt:lpstr>root.steps.8</vt:lpstr>
      <vt:lpstr>root.steps.9</vt:lpstr>
      <vt:lpstr>root.steps.10</vt:lpstr>
      <vt:lpstr>root.steps.11</vt:lpstr>
    </vt:vector>
  </TitlesOfParts>
  <LinksUpToDate>false</LinksUpToDate>
  <SharedDoc>false</SharedDoc>
  <HyperlinkBase/>
  <HyperlinksChanged>false</HyperlinksChanged>
  <AppVersion>0.4.1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headless-kubernetes</dc:title>
  <dc:subject>headless-kubernetes</dc:subject>
  <dc:creator>ark</dc:creator>
  <cp:keywords/>
  <dc:description>Presentation generated with D2 - https://d2lang.com/</dc:description>
  <cp:lastModifiedBy>ark</cp:lastModifiedBy>
  <cp:revision>1</cp:revision>
  <dcterms:created xsi:type="dcterms:W3CDTF">2023-04-24T18:59:09+05:30</dcterms:created>
  <dcterms:modified xsi:type="dcterms:W3CDTF">2023-04-24T18:59:09+05:30</dcterms:modified>
  <cp:category/>
</cp:coreProperties>
</file>

<file path=docProps/thumbnail.jpeg>
</file>